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2" autoAdjust="0"/>
  </p:normalViewPr>
  <p:slideViewPr>
    <p:cSldViewPr>
      <p:cViewPr>
        <p:scale>
          <a:sx n="66" d="100"/>
          <a:sy n="66" d="100"/>
        </p:scale>
        <p:origin x="-2934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594E-489A-4C98-8545-5BCC4DD0EBF6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7113-7A78-42E7-A919-0663D6617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594E-489A-4C98-8545-5BCC4DD0EBF6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7113-7A78-42E7-A919-0663D6617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594E-489A-4C98-8545-5BCC4DD0EBF6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7113-7A78-42E7-A919-0663D6617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594E-489A-4C98-8545-5BCC4DD0EBF6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7113-7A78-42E7-A919-0663D6617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594E-489A-4C98-8545-5BCC4DD0EBF6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7113-7A78-42E7-A919-0663D6617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594E-489A-4C98-8545-5BCC4DD0EBF6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7113-7A78-42E7-A919-0663D6617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594E-489A-4C98-8545-5BCC4DD0EBF6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7113-7A78-42E7-A919-0663D6617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594E-489A-4C98-8545-5BCC4DD0EBF6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7113-7A78-42E7-A919-0663D6617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594E-489A-4C98-8545-5BCC4DD0EBF6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7113-7A78-42E7-A919-0663D6617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594E-489A-4C98-8545-5BCC4DD0EBF6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7113-7A78-42E7-A919-0663D6617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594E-489A-4C98-8545-5BCC4DD0EBF6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7113-7A78-42E7-A919-0663D6617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5594E-489A-4C98-8545-5BCC4DD0EBF6}" type="datetimeFigureOut">
              <a:rPr lang="ru-RU" smtClean="0"/>
              <a:pPr/>
              <a:t>24.07.2023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77113-7A78-42E7-A919-0663D6617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vandali_ob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9807"/>
            <a:ext cx="9144000" cy="641838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496" y="466794"/>
            <a:ext cx="61206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Ст. 214 УК РФ. Вандализм.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869160"/>
            <a:ext cx="90364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Наказывается штрафом, обязательными работами,</a:t>
            </a:r>
          </a:p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ибо исправительными работами на срок до 1 года, </a:t>
            </a:r>
          </a:p>
          <a:p>
            <a:pPr algn="ctr"/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ибо арестом на срок до 3 месяцев.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age_2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11411"/>
            <a:ext cx="9144000" cy="34351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512" y="1772816"/>
            <a:ext cx="61206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Ст. 214 УК РФ. Вандализм.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4077072"/>
            <a:ext cx="60121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Наказывается штрафом, обязательными работами,</a:t>
            </a:r>
          </a:p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ибо исправительными работами на срок до 1 года, </a:t>
            </a:r>
          </a:p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ибо арестом на срок до 3 месяцев.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oland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332656"/>
            <a:ext cx="9144001" cy="590861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36512" y="1342509"/>
            <a:ext cx="54006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Ст. 281 УК РФ. Диверсия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468560" y="386661"/>
            <a:ext cx="554461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Задумайся</a:t>
            </a:r>
            <a:r>
              <a:rPr lang="ru-RU" sz="2800" b="1" i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i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будущем…</a:t>
            </a:r>
          </a:p>
          <a:p>
            <a:pPr algn="ctr"/>
            <a:r>
              <a:rPr lang="ru-RU" sz="2800" b="1" i="1" cap="none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Прошлого не изменить…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" y="4523636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Наказывается </a:t>
            </a:r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лишением </a:t>
            </a:r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свободы на срок 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 десяти до двадцати лет, либо </a:t>
            </a:r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срок 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 двенадцати до двадцати лет, либо </a:t>
            </a:r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срок 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 пятнадцати до двадцати лет, либо пожизненным лишением свободы</a:t>
            </a:r>
            <a:endParaRPr lang="ru-RU" sz="24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_12124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512" y="404664"/>
            <a:ext cx="9180512" cy="604867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9512" y="476672"/>
            <a:ext cx="54006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Ст. 281 УК РФ. Диверсия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980728"/>
            <a:ext cx="489654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Задумайся</a:t>
            </a:r>
            <a:r>
              <a:rPr lang="ru-RU" sz="2800" b="1" i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i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будущем…</a:t>
            </a:r>
          </a:p>
          <a:p>
            <a:pPr algn="ctr"/>
            <a:r>
              <a:rPr lang="ru-RU" sz="2800" b="1" i="1" cap="none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Прошлого не изменить…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" y="4595644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Наказывается </a:t>
            </a:r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лишением </a:t>
            </a:r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свободы на срок 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 десяти до двадцати лет, либо </a:t>
            </a:r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срок 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 двенадцати до двадцати лет, либо </a:t>
            </a:r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срок 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 пятнадцати до двадцати лет, либо пожизненным лишением свободы</a:t>
            </a:r>
            <a:endParaRPr lang="ru-RU" sz="24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32656"/>
            <a:ext cx="9144000" cy="56886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" y="4437112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Наказывается </a:t>
            </a:r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лишением </a:t>
            </a:r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свободы на срок 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 десяти до двадцати лет, либо </a:t>
            </a:r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срок 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 двенадцати до двадцати лет, либо </a:t>
            </a:r>
            <a:r>
              <a:rPr lang="ru-RU" sz="2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срок 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 пятнадцати до двадцати лет, либо пожизненным лишением свободы</a:t>
            </a:r>
            <a:endParaRPr lang="ru-RU" sz="24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844824"/>
            <a:ext cx="38164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Ст. 281 УК РФ. </a:t>
            </a:r>
          </a:p>
          <a:p>
            <a:pPr algn="ctr"/>
            <a:r>
              <a:rPr lang="ru-RU" sz="3600" b="1" cap="none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Диверсия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404664"/>
            <a:ext cx="813690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Задумайся</a:t>
            </a:r>
            <a:r>
              <a:rPr lang="ru-RU" sz="2800" b="1" i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i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будущем…</a:t>
            </a:r>
            <a:r>
              <a:rPr lang="ru-RU" sz="2800" b="1" i="1" cap="none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Прошлого не изменить…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8621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6224" y="35330"/>
            <a:ext cx="4788024" cy="677804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89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504" y="908720"/>
            <a:ext cx="504056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Ст. 11.17 </a:t>
            </a:r>
            <a:r>
              <a:rPr lang="ru-RU" sz="16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КоАП</a:t>
            </a:r>
            <a:r>
              <a:rPr lang="ru-RU" sz="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РФ. Нарушение правил поведения граждан на железнодорожном, воздушном или водном транспорте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005064"/>
            <a:ext cx="6228184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i="1" dirty="0">
                <a:solidFill>
                  <a:schemeClr val="bg1"/>
                </a:solidFill>
              </a:rPr>
              <a:t>влечет наложение административного штрафа в размере от двух тысяч до четырех тысяч рублей.</a:t>
            </a:r>
            <a:endParaRPr lang="ru-RU" sz="2800" b="1" i="1" cap="none" spc="5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235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rcbz_KozintsevSI</dc:creator>
  <cp:lastModifiedBy>Наталья Анатольевна Жданова</cp:lastModifiedBy>
  <cp:revision>8</cp:revision>
  <dcterms:created xsi:type="dcterms:W3CDTF">2023-07-12T07:47:31Z</dcterms:created>
  <dcterms:modified xsi:type="dcterms:W3CDTF">2023-07-24T08:40:58Z</dcterms:modified>
</cp:coreProperties>
</file>