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71" d="100"/>
          <a:sy n="71" d="100"/>
        </p:scale>
        <p:origin x="-13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10AB6F-43FD-40E0-B8C2-B716DB83D625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96752"/>
            <a:ext cx="6470722" cy="3024336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2"/>
                </a:solidFill>
              </a:rPr>
              <a:t>Этапы творческой работы «театр на пальцах»</a:t>
            </a:r>
            <a:endParaRPr lang="ru-RU" sz="54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Для обучающихся первого года обучения возраст детей 10-11лет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Преподаватель </a:t>
            </a:r>
            <a:r>
              <a:rPr lang="ru-RU" sz="2800" dirty="0" err="1" smtClean="0">
                <a:solidFill>
                  <a:schemeClr val="tx1"/>
                </a:solidFill>
              </a:rPr>
              <a:t>Сынкова</a:t>
            </a:r>
            <a:r>
              <a:rPr lang="ru-RU" sz="2800" dirty="0" smtClean="0">
                <a:solidFill>
                  <a:schemeClr val="tx1"/>
                </a:solidFill>
              </a:rPr>
              <a:t> З.Н.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9 этап Раскатываем 2 шарика побольше и крепим чуть ниже глаз</a:t>
            </a:r>
            <a:endParaRPr lang="ru-RU" sz="3200" dirty="0"/>
          </a:p>
        </p:txBody>
      </p:sp>
      <p:pic>
        <p:nvPicPr>
          <p:cNvPr id="5122" name="Picture 2" descr="C:\Users\1\Desktop\школа\20171002_14574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dirty="0" smtClean="0"/>
              <a:t>10 этап      Зубочисткой процарапываем усики</a:t>
            </a:r>
            <a:endParaRPr lang="ru-RU" sz="3200" dirty="0"/>
          </a:p>
        </p:txBody>
      </p:sp>
      <p:pic>
        <p:nvPicPr>
          <p:cNvPr id="6146" name="Picture 2" descr="C:\Users\1\Desktop\школа\20171002_15003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82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dirty="0" smtClean="0"/>
              <a:t>11 этап Раскатываем жгутик и крепим лапку</a:t>
            </a:r>
            <a:endParaRPr lang="ru-RU" sz="3200" dirty="0"/>
          </a:p>
        </p:txBody>
      </p:sp>
      <p:pic>
        <p:nvPicPr>
          <p:cNvPr id="7170" name="Picture 2" descr="C:\Users\1\Desktop\школа\20171002_1503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49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dirty="0" smtClean="0"/>
              <a:t>12 этап Крепим к тельцу рыбку а затем поверх нее лапку </a:t>
            </a:r>
            <a:endParaRPr lang="ru-RU" sz="3200" dirty="0"/>
          </a:p>
        </p:txBody>
      </p:sp>
      <p:pic>
        <p:nvPicPr>
          <p:cNvPr id="8195" name="Picture 3" descr="C:\Users\1\Desktop\школа\20171002_1508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6712"/>
            <a:ext cx="334645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1\Desktop\школа\20171002_15103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764704"/>
            <a:ext cx="3346450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7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dirty="0" smtClean="0"/>
              <a:t>13 этап  Крепим котику хвостик закрепляем стеком</a:t>
            </a:r>
            <a:endParaRPr lang="ru-RU" sz="3200" dirty="0"/>
          </a:p>
        </p:txBody>
      </p:sp>
      <p:pic>
        <p:nvPicPr>
          <p:cNvPr id="9218" name="Picture 2" descr="C:\Users\1\Desktop\школа\20171002_15154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92696"/>
            <a:ext cx="334645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\Desktop\школа\20171002_15162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692696"/>
            <a:ext cx="3346450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3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dirty="0" smtClean="0"/>
              <a:t>14 этап При помощи кисточки и воды разглаживаем готовую скульптурку</a:t>
            </a:r>
            <a:endParaRPr lang="ru-RU" sz="3200" dirty="0"/>
          </a:p>
        </p:txBody>
      </p:sp>
      <p:pic>
        <p:nvPicPr>
          <p:cNvPr id="10242" name="Picture 2" descr="C:\Users\1\Desktop\школа\20171002_1550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6712"/>
            <a:ext cx="334645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\Desktop\школа\20171002_15103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836712"/>
            <a:ext cx="334645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47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573016"/>
            <a:ext cx="6512511" cy="1143000"/>
          </a:xfrm>
        </p:spPr>
        <p:txBody>
          <a:bodyPr numCol="1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/>
              <a:t>15 этап Дети самостоятельно лепят   новых  героев </a:t>
            </a:r>
            <a:endParaRPr lang="ru-RU" sz="3200" dirty="0"/>
          </a:p>
        </p:txBody>
      </p:sp>
      <p:pic>
        <p:nvPicPr>
          <p:cNvPr id="11266" name="Picture 2" descr="C:\Users\1\Desktop\школа\20171002_15200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92696"/>
            <a:ext cx="3346450" cy="271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1\Desktop\школа\20171002_15562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764704"/>
            <a:ext cx="3346450" cy="26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6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4653136"/>
            <a:ext cx="7160583" cy="1143000"/>
          </a:xfrm>
        </p:spPr>
        <p:txBody>
          <a:bodyPr/>
          <a:lstStyle/>
          <a:p>
            <a:pPr algn="ctr"/>
            <a:r>
              <a:rPr lang="ru-RU" sz="3200" dirty="0" smtClean="0"/>
              <a:t>16 этап   После просушки изделия обжигают в печи и расписывают</a:t>
            </a:r>
            <a:endParaRPr lang="ru-RU" sz="3200" dirty="0"/>
          </a:p>
        </p:txBody>
      </p:sp>
      <p:pic>
        <p:nvPicPr>
          <p:cNvPr id="12290" name="Picture 2" descr="C:\Users\1\Desktop\школа\20171025_16101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334645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1\Desktop\школа\20171025_16100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0688"/>
            <a:ext cx="3816424" cy="343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71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91680" y="4437112"/>
            <a:ext cx="6512511" cy="1143000"/>
          </a:xfrm>
        </p:spPr>
        <p:txBody>
          <a:bodyPr/>
          <a:lstStyle/>
          <a:p>
            <a:pPr algn="ctr"/>
            <a:r>
              <a:rPr lang="ru-RU" sz="3200" dirty="0" smtClean="0"/>
              <a:t>Учащиеся надевают скульптурки на пальчики и импровизируют сценку</a:t>
            </a:r>
            <a:endParaRPr lang="ru-RU" sz="3200" dirty="0"/>
          </a:p>
        </p:txBody>
      </p:sp>
      <p:pic>
        <p:nvPicPr>
          <p:cNvPr id="13314" name="Picture 2" descr="C:\Users\1\Desktop\школа\20171025_16104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334645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1\Desktop\школа\20151224_15480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692696"/>
            <a:ext cx="334645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3289" y="3717032"/>
            <a:ext cx="6512511" cy="1798136"/>
          </a:xfrm>
        </p:spPr>
        <p:txBody>
          <a:bodyPr/>
          <a:lstStyle/>
          <a:p>
            <a:pPr algn="ctr"/>
            <a:r>
              <a:rPr lang="ru-RU" sz="3600" dirty="0" smtClean="0"/>
              <a:t>Больших вам  творческих успехов</a:t>
            </a:r>
            <a:endParaRPr lang="ru-RU" sz="3600" dirty="0"/>
          </a:p>
        </p:txBody>
      </p:sp>
      <p:pic>
        <p:nvPicPr>
          <p:cNvPr id="14338" name="Picture 2" descr="C:\Users\1\Desktop\школа\20151224_15493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046" y="260649"/>
            <a:ext cx="1954708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1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  Этап</a:t>
            </a:r>
            <a:br>
              <a:rPr lang="ru-RU" dirty="0" smtClean="0"/>
            </a:br>
            <a:r>
              <a:rPr lang="ru-RU" dirty="0" smtClean="0"/>
              <a:t>эскизы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C:\Users\1\Desktop\школа\20171020_16514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3143" y="731996"/>
            <a:ext cx="6180513" cy="3474720"/>
          </a:xfrm>
        </p:spPr>
      </p:pic>
    </p:spTree>
    <p:extLst>
      <p:ext uri="{BB962C8B-B14F-4D97-AF65-F5344CB8AC3E}">
        <p14:creationId xmlns:p14="http://schemas.microsoft.com/office/powerpoint/2010/main" val="401375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2 этап Готовим станок и инструменты</a:t>
            </a:r>
            <a:endParaRPr lang="ru-RU" sz="2800" dirty="0"/>
          </a:p>
        </p:txBody>
      </p:sp>
      <p:pic>
        <p:nvPicPr>
          <p:cNvPr id="3074" name="Picture 2" descr="C:\Users\1\Desktop\школа\20171020_17091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66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3 этап  Создаем форму батончика</a:t>
            </a:r>
            <a:endParaRPr lang="ru-RU" sz="3200" dirty="0"/>
          </a:p>
        </p:txBody>
      </p:sp>
      <p:pic>
        <p:nvPicPr>
          <p:cNvPr id="4100" name="Picture 4" descr="C:\Users\1\Desktop\школа\20171002_1442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9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4 этап Насаживаем форму батончика на палец</a:t>
            </a:r>
            <a:endParaRPr lang="ru-RU" sz="3200" dirty="0"/>
          </a:p>
        </p:txBody>
      </p:sp>
      <p:pic>
        <p:nvPicPr>
          <p:cNvPr id="5122" name="Picture 2" descr="C:\Users\1\Desktop\школа\20171002_14434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6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5 этап выравниваем длину формы</a:t>
            </a:r>
            <a:endParaRPr lang="ru-RU" sz="3200" dirty="0"/>
          </a:p>
        </p:txBody>
      </p:sp>
      <p:pic>
        <p:nvPicPr>
          <p:cNvPr id="6147" name="Picture 3" descr="C:\Users\1\Desktop\школа\20171002_14440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92696"/>
            <a:ext cx="3346450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школа\20171002_14471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64704"/>
            <a:ext cx="2602780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56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013176"/>
            <a:ext cx="6512511" cy="1080120"/>
          </a:xfrm>
        </p:spPr>
        <p:txBody>
          <a:bodyPr/>
          <a:lstStyle/>
          <a:p>
            <a:r>
              <a:rPr lang="ru-RU" sz="3200" dirty="0" smtClean="0"/>
              <a:t>6 этап вытягиваем  ушки</a:t>
            </a:r>
            <a:endParaRPr lang="ru-RU" sz="3200" dirty="0"/>
          </a:p>
        </p:txBody>
      </p:sp>
      <p:pic>
        <p:nvPicPr>
          <p:cNvPr id="2050" name="Picture 2" descr="C:\Users\1\Desktop\школа\20171002_1445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71" y="244076"/>
            <a:ext cx="2229074" cy="396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школа\20171002_14483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528166"/>
            <a:ext cx="3346450" cy="233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82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7 этап раскатываем 2маленьких  шарика и прикрепляем к верхней части</a:t>
            </a:r>
            <a:endParaRPr lang="ru-RU" sz="3200" dirty="0"/>
          </a:p>
        </p:txBody>
      </p:sp>
      <p:pic>
        <p:nvPicPr>
          <p:cNvPr id="3074" name="Picture 2" descr="C:\Users\1\Desktop\школа\20171002_14514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6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dirty="0" smtClean="0"/>
              <a:t>8 этап стержнем из под пасты надавливаем и получаем фактуру глазика </a:t>
            </a:r>
            <a:endParaRPr lang="ru-RU" sz="3200" dirty="0"/>
          </a:p>
        </p:txBody>
      </p:sp>
      <p:pic>
        <p:nvPicPr>
          <p:cNvPr id="4098" name="Picture 2" descr="C:\Users\1\Desktop\школа\20171002_14524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305</TotalTime>
  <Words>151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Этапы творческой работы «театр на пальцах»</vt:lpstr>
      <vt:lpstr>1  Этап эскизы </vt:lpstr>
      <vt:lpstr>2 этап Готовим станок и инструменты</vt:lpstr>
      <vt:lpstr>3 этап  Создаем форму батончика</vt:lpstr>
      <vt:lpstr>4 этап Насаживаем форму батончика на палец</vt:lpstr>
      <vt:lpstr>5 этап выравниваем длину формы</vt:lpstr>
      <vt:lpstr>6 этап вытягиваем  ушки</vt:lpstr>
      <vt:lpstr>7 этап раскатываем 2маленьких  шарика и прикрепляем к верхней части</vt:lpstr>
      <vt:lpstr>8 этап стержнем из под пасты надавливаем и получаем фактуру глазика </vt:lpstr>
      <vt:lpstr>9 этап Раскатываем 2 шарика побольше и крепим чуть ниже глаз</vt:lpstr>
      <vt:lpstr>10 этап      Зубочисткой процарапываем усики</vt:lpstr>
      <vt:lpstr>11 этап Раскатываем жгутик и крепим лапку</vt:lpstr>
      <vt:lpstr>12 этап Крепим к тельцу рыбку а затем поверх нее лапку </vt:lpstr>
      <vt:lpstr>13 этап  Крепим котику хвостик закрепляем стеком</vt:lpstr>
      <vt:lpstr>14 этап При помощи кисточки и воды разглаживаем готовую скульптурку</vt:lpstr>
      <vt:lpstr> 15 этап Дети самостоятельно лепят   новых  героев </vt:lpstr>
      <vt:lpstr>16 этап   После просушки изделия обжигают в печи и расписывают</vt:lpstr>
      <vt:lpstr>Учащиеся надевают скульптурки на пальчики и импровизируют сценку</vt:lpstr>
      <vt:lpstr>Больших вам  творческих успехов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Зарифа</dc:creator>
  <cp:lastModifiedBy>Зарифа</cp:lastModifiedBy>
  <cp:revision>26</cp:revision>
  <dcterms:created xsi:type="dcterms:W3CDTF">2017-08-28T09:48:32Z</dcterms:created>
  <dcterms:modified xsi:type="dcterms:W3CDTF">2017-11-05T16:30:25Z</dcterms:modified>
</cp:coreProperties>
</file>