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57" r:id="rId7"/>
    <p:sldId id="258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AB6F-43FD-40E0-B8C2-B716DB83D625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FB95-9D88-4C55-9B92-3E1624D984D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AB6F-43FD-40E0-B8C2-B716DB83D625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FB95-9D88-4C55-9B92-3E1624D984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AB6F-43FD-40E0-B8C2-B716DB83D625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FB95-9D88-4C55-9B92-3E1624D984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AB6F-43FD-40E0-B8C2-B716DB83D625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FB95-9D88-4C55-9B92-3E1624D984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AB6F-43FD-40E0-B8C2-B716DB83D625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41A2FB95-9D88-4C55-9B92-3E1624D984D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AB6F-43FD-40E0-B8C2-B716DB83D625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FB95-9D88-4C55-9B92-3E1624D984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AB6F-43FD-40E0-B8C2-B716DB83D625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FB95-9D88-4C55-9B92-3E1624D984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AB6F-43FD-40E0-B8C2-B716DB83D625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FB95-9D88-4C55-9B92-3E1624D984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AB6F-43FD-40E0-B8C2-B716DB83D625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FB95-9D88-4C55-9B92-3E1624D984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AB6F-43FD-40E0-B8C2-B716DB83D625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FB95-9D88-4C55-9B92-3E1624D984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AB6F-43FD-40E0-B8C2-B716DB83D625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2FB95-9D88-4C55-9B92-3E1624D984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410AB6F-43FD-40E0-B8C2-B716DB83D625}" type="datetimeFigureOut">
              <a:rPr lang="ru-RU" smtClean="0"/>
              <a:t>02.11.2017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1A2FB95-9D88-4C55-9B92-3E1624D984D5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23528" y="332656"/>
            <a:ext cx="8229600" cy="2448272"/>
          </a:xfrm>
        </p:spPr>
        <p:txBody>
          <a:bodyPr/>
          <a:lstStyle/>
          <a:p>
            <a:r>
              <a:rPr lang="ru-RU" dirty="0" smtClean="0"/>
              <a:t>«декоративная рыбка» </a:t>
            </a:r>
            <a:r>
              <a:rPr lang="ru-RU" sz="2800" dirty="0" smtClean="0"/>
              <a:t>создание  барельефа</a:t>
            </a:r>
            <a:endParaRPr lang="ru-RU" sz="2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83568" y="4077072"/>
            <a:ext cx="6400800" cy="2232248"/>
          </a:xfrm>
        </p:spPr>
        <p:txBody>
          <a:bodyPr/>
          <a:lstStyle/>
          <a:p>
            <a:r>
              <a:rPr lang="ru-RU" dirty="0" smtClean="0"/>
              <a:t>Преподаватель МУДО </a:t>
            </a:r>
          </a:p>
          <a:p>
            <a:r>
              <a:rPr lang="ru-RU" dirty="0" smtClean="0"/>
              <a:t> «</a:t>
            </a:r>
            <a:r>
              <a:rPr lang="ru-RU" dirty="0" err="1" smtClean="0"/>
              <a:t>Сланцевская</a:t>
            </a:r>
            <a:r>
              <a:rPr lang="ru-RU" dirty="0" smtClean="0"/>
              <a:t>  детская  художественная школа»</a:t>
            </a:r>
          </a:p>
          <a:p>
            <a:r>
              <a:rPr lang="ru-RU" dirty="0" err="1" smtClean="0"/>
              <a:t>Сынкова</a:t>
            </a:r>
            <a:r>
              <a:rPr lang="ru-RU" dirty="0" smtClean="0"/>
              <a:t>  З.Н.</a:t>
            </a:r>
          </a:p>
        </p:txBody>
      </p:sp>
    </p:spTree>
    <p:extLst>
      <p:ext uri="{BB962C8B-B14F-4D97-AF65-F5344CB8AC3E}">
        <p14:creationId xmlns:p14="http://schemas.microsoft.com/office/powerpoint/2010/main" val="3511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10546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БОЛЬШИХ ВАМ ТВОРЧЕСКИХ УСПЕХОВ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02630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323528" y="260648"/>
            <a:ext cx="3008313" cy="117445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Материалы для работы</a:t>
            </a:r>
            <a:endParaRPr lang="ru-RU" sz="3200" dirty="0"/>
          </a:p>
        </p:txBody>
      </p:sp>
      <p:sp>
        <p:nvSpPr>
          <p:cNvPr id="13" name="Текст 12"/>
          <p:cNvSpPr>
            <a:spLocks noGrp="1"/>
          </p:cNvSpPr>
          <p:nvPr>
            <p:ph type="body" idx="2"/>
          </p:nvPr>
        </p:nvSpPr>
        <p:spPr>
          <a:xfrm>
            <a:off x="251520" y="1556792"/>
            <a:ext cx="3008313" cy="4602163"/>
          </a:xfrm>
        </p:spPr>
        <p:txBody>
          <a:bodyPr>
            <a:normAutofit/>
          </a:bodyPr>
          <a:lstStyle/>
          <a:p>
            <a:r>
              <a:rPr lang="ru-RU" sz="2600" dirty="0" smtClean="0"/>
              <a:t>-Глина</a:t>
            </a:r>
          </a:p>
          <a:p>
            <a:r>
              <a:rPr lang="ru-RU" sz="2600" dirty="0" smtClean="0"/>
              <a:t>-Стек , острые палочки</a:t>
            </a:r>
          </a:p>
          <a:p>
            <a:r>
              <a:rPr lang="ru-RU" sz="2600" dirty="0" smtClean="0"/>
              <a:t>-Скалка для раскатывания глины</a:t>
            </a:r>
          </a:p>
          <a:p>
            <a:r>
              <a:rPr lang="ru-RU" sz="2600" dirty="0" smtClean="0"/>
              <a:t>-доска для работы</a:t>
            </a:r>
          </a:p>
          <a:p>
            <a:r>
              <a:rPr lang="ru-RU" sz="2600" dirty="0" smtClean="0"/>
              <a:t>-баночка с водой</a:t>
            </a:r>
          </a:p>
          <a:p>
            <a:pPr marL="457200" indent="-457200">
              <a:buFontTx/>
              <a:buChar char="-"/>
            </a:pPr>
            <a:endParaRPr lang="ru-RU" sz="3200" dirty="0" smtClean="0"/>
          </a:p>
          <a:p>
            <a:pPr marL="457200" indent="-457200">
              <a:buFontTx/>
              <a:buChar char="-"/>
            </a:pPr>
            <a:endParaRPr lang="ru-RU" sz="3200" dirty="0"/>
          </a:p>
        </p:txBody>
      </p:sp>
      <p:pic>
        <p:nvPicPr>
          <p:cNvPr id="1027" name="Picture 3" descr="C:\Users\1\Desktop\школа\20171020_17065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836712"/>
            <a:ext cx="5111750" cy="489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234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3008313" cy="116205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Этап  первый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dirty="0" smtClean="0"/>
              <a:t>-</a:t>
            </a:r>
            <a:r>
              <a:rPr lang="ru-RU" sz="2800" dirty="0" smtClean="0"/>
              <a:t>Готовим глиняную основу(комок глины с помощью скалки раскатываем пласт толщиной примерно 7-10 мм)</a:t>
            </a:r>
          </a:p>
        </p:txBody>
      </p:sp>
      <p:pic>
        <p:nvPicPr>
          <p:cNvPr id="2050" name="Picture 2" descr="C:\Users\1\Desktop\школа\20171030_14443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692696"/>
            <a:ext cx="5111750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96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Этап второй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Выполняем композицию Размещение изображения на глиняной основе (композиция наносится острой палочкой- стек, зубочистка).</a:t>
            </a:r>
            <a:endParaRPr lang="ru-RU" sz="2800" dirty="0"/>
          </a:p>
        </p:txBody>
      </p:sp>
      <p:pic>
        <p:nvPicPr>
          <p:cNvPr id="3074" name="Picture 2" descr="C:\Users\1\Desktop\школа\20171030_14470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1412777"/>
            <a:ext cx="5111750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102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Этап третий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 lnSpcReduction="10000"/>
          </a:bodyPr>
          <a:lstStyle/>
          <a:p>
            <a:r>
              <a:rPr lang="ru-RU" sz="2800" dirty="0" smtClean="0"/>
              <a:t>Изображение в пределах нанесенного контура нужно сделать выпуклым (небольшие кусочки глины примазывают к подготовленной основе, добиваясь нужной формы).</a:t>
            </a:r>
            <a:endParaRPr lang="ru-RU" sz="2800" dirty="0"/>
          </a:p>
        </p:txBody>
      </p:sp>
      <p:pic>
        <p:nvPicPr>
          <p:cNvPr id="4098" name="Picture 2" descr="C:\Users\1\Desktop\школа\20171030_14542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1484785"/>
            <a:ext cx="5111750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838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Этап четвертый</a:t>
            </a:r>
            <a:endParaRPr lang="ru-RU" sz="36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800" dirty="0" smtClean="0"/>
              <a:t>Когда задуманное изображение станет выпуклым, необходимо его уточнить. С этой целью можно заостренной палочкой или ножичком подправить  контуры изображения.</a:t>
            </a:r>
            <a:endParaRPr lang="ru-RU" sz="2800" dirty="0"/>
          </a:p>
        </p:txBody>
      </p:sp>
      <p:pic>
        <p:nvPicPr>
          <p:cNvPr id="6147" name="Picture 3" descr="C:\Users\1\Desktop\школа\20171030_15123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1124745"/>
            <a:ext cx="5111750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428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Этап пятый</a:t>
            </a:r>
            <a:endParaRPr lang="ru-RU" sz="36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Выразительность деталей. Например, если барельеф изображает рыбу можно на ее фигурке сделать фактуру чешуйки</a:t>
            </a:r>
            <a:endParaRPr lang="ru-RU" sz="2800" dirty="0"/>
          </a:p>
        </p:txBody>
      </p:sp>
      <p:pic>
        <p:nvPicPr>
          <p:cNvPr id="7170" name="Picture 2" descr="C:\Users\1\Desktop\школа\20171030_15514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836712"/>
            <a:ext cx="5111750" cy="446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366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Этап шестой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После того как основное изображение готово нанесите с  помощью острой палочки рисунок водорослей</a:t>
            </a:r>
            <a:endParaRPr lang="ru-RU" sz="2800" dirty="0"/>
          </a:p>
        </p:txBody>
      </p:sp>
      <p:pic>
        <p:nvPicPr>
          <p:cNvPr id="8194" name="Picture 2" descr="C:\Users\1\Desktop\школа\20171030_15512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836712"/>
            <a:ext cx="4896544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988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Наше творчество</a:t>
            </a:r>
            <a:endParaRPr lang="ru-RU" sz="4400" dirty="0"/>
          </a:p>
        </p:txBody>
      </p:sp>
      <p:pic>
        <p:nvPicPr>
          <p:cNvPr id="9218" name="Picture 2" descr="C:\Users\1\Desktop\школа\20171030_1652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8229600" cy="462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40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119</TotalTime>
  <Words>162</Words>
  <Application>Microsoft Office PowerPoint</Application>
  <PresentationFormat>Экран (4:3)</PresentationFormat>
  <Paragraphs>24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Апекс</vt:lpstr>
      <vt:lpstr>«декоративная рыбка» создание  барельефа</vt:lpstr>
      <vt:lpstr>Материалы для работы</vt:lpstr>
      <vt:lpstr>Этап  первый</vt:lpstr>
      <vt:lpstr>Этап второй</vt:lpstr>
      <vt:lpstr>Этап третий</vt:lpstr>
      <vt:lpstr>Этап четвертый</vt:lpstr>
      <vt:lpstr>Этап пятый</vt:lpstr>
      <vt:lpstr>Этап шестой</vt:lpstr>
      <vt:lpstr>Наше творчество</vt:lpstr>
      <vt:lpstr>БОЛЬШИХ ВАМ ТВОРЧЕСКИХ УСПЕХОВ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Зарифа</dc:creator>
  <cp:lastModifiedBy>Зарифа</cp:lastModifiedBy>
  <cp:revision>13</cp:revision>
  <dcterms:created xsi:type="dcterms:W3CDTF">2017-08-28T09:48:32Z</dcterms:created>
  <dcterms:modified xsi:type="dcterms:W3CDTF">2017-11-02T15:22:28Z</dcterms:modified>
</cp:coreProperties>
</file>