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2.xml" ContentType="application/vnd.openxmlformats-officedocument.presentationml.tags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305" r:id="rId2"/>
    <p:sldId id="303" r:id="rId3"/>
    <p:sldId id="315" r:id="rId4"/>
    <p:sldId id="316" r:id="rId5"/>
    <p:sldId id="323" r:id="rId6"/>
    <p:sldId id="322" r:id="rId7"/>
    <p:sldId id="317" r:id="rId8"/>
    <p:sldId id="335" r:id="rId9"/>
    <p:sldId id="341" r:id="rId10"/>
    <p:sldId id="310" r:id="rId11"/>
    <p:sldId id="318" r:id="rId12"/>
    <p:sldId id="338" r:id="rId13"/>
    <p:sldId id="336" r:id="rId14"/>
    <p:sldId id="320" r:id="rId15"/>
    <p:sldId id="342" r:id="rId16"/>
    <p:sldId id="34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FF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719" autoAdjust="0"/>
    <p:restoredTop sz="85686" autoAdjust="0"/>
  </p:normalViewPr>
  <p:slideViewPr>
    <p:cSldViewPr>
      <p:cViewPr varScale="1">
        <p:scale>
          <a:sx n="62" d="100"/>
          <a:sy n="62" d="100"/>
        </p:scale>
        <p:origin x="-154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75AB7-B476-4FD5-A8BB-112D38FDF8BA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EEA53905-5C3C-4C13-9184-D0F93A7747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83766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75AB7-B476-4FD5-A8BB-112D38FDF8BA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EEA53905-5C3C-4C13-9184-D0F93A7747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37784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75AB7-B476-4FD5-A8BB-112D38FDF8BA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EEA53905-5C3C-4C13-9184-D0F93A7747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4270238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75AB7-B476-4FD5-A8BB-112D38FDF8BA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EEA53905-5C3C-4C13-9184-D0F93A7747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747261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75AB7-B476-4FD5-A8BB-112D38FDF8BA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EEA53905-5C3C-4C13-9184-D0F93A7747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185515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75AB7-B476-4FD5-A8BB-112D38FDF8BA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EEA53905-5C3C-4C13-9184-D0F93A7747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327204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75AB7-B476-4FD5-A8BB-112D38FDF8BA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53905-5C3C-4C13-9184-D0F93A7747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353659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75AB7-B476-4FD5-A8BB-112D38FDF8BA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53905-5C3C-4C13-9184-D0F93A7747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93858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75AB7-B476-4FD5-A8BB-112D38FDF8BA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53905-5C3C-4C13-9184-D0F93A7747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02544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75AB7-B476-4FD5-A8BB-112D38FDF8BA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EEA53905-5C3C-4C13-9184-D0F93A7747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86826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75AB7-B476-4FD5-A8BB-112D38FDF8BA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EEA53905-5C3C-4C13-9184-D0F93A7747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6253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75AB7-B476-4FD5-A8BB-112D38FDF8BA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EEA53905-5C3C-4C13-9184-D0F93A7747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73326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75AB7-B476-4FD5-A8BB-112D38FDF8BA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53905-5C3C-4C13-9184-D0F93A7747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10582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75AB7-B476-4FD5-A8BB-112D38FDF8BA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53905-5C3C-4C13-9184-D0F93A7747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6197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75AB7-B476-4FD5-A8BB-112D38FDF8BA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53905-5C3C-4C13-9184-D0F93A7747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43402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75AB7-B476-4FD5-A8BB-112D38FDF8BA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EEA53905-5C3C-4C13-9184-D0F93A7747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78739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75AB7-B476-4FD5-A8BB-112D38FDF8BA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EA53905-5C3C-4C13-9184-D0F93A7747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33398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323528" y="244744"/>
            <a:ext cx="8568952" cy="1105191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учреждение дополнительного образования «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Сланцевская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детская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художественная школа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964242" y="5786454"/>
            <a:ext cx="1759886" cy="517400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2020 год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259632" y="4209790"/>
            <a:ext cx="77768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Урок  ДХШ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дополнительной общеобразовательной   программе в области изобразительного искусства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«Живопись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r">
              <a:lnSpc>
                <a:spcPct val="150000"/>
              </a:lnSpc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 преподаватель Резниченко  К.А.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Блок-схема: перфолента 2"/>
          <p:cNvSpPr/>
          <p:nvPr/>
        </p:nvSpPr>
        <p:spPr>
          <a:xfrm>
            <a:off x="327016" y="1301262"/>
            <a:ext cx="8568952" cy="2664296"/>
          </a:xfrm>
          <a:prstGeom prst="flowChartPunchedTap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</a:t>
            </a:r>
            <a:r>
              <a:rPr lang="ru-RU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 уроку </a:t>
            </a:r>
            <a:r>
              <a:rPr lang="ru-RU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тему</a:t>
            </a:r>
            <a:br>
              <a:rPr lang="ru-RU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«Удивительная роспись»</a:t>
            </a:r>
          </a:p>
          <a:p>
            <a:pPr algn="ctr"/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="" xmlns:p14="http://schemas.microsoft.com/office/powerpoint/2010/main" val="39441447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3358"/>
    </mc:Choice>
    <mc:Fallback>
      <p:transition spd="slow" advTm="33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powerpoint.officeapps.live.com/pods/GetClipboardImage.ashx?Id=91e3f85f-eaee-4ee4-86ef-86cf7ede0281&amp;DC=NL3&amp;wdoverrides=GetClipboardImageEnabled:tru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741" t="4588" r="8824" b="7103"/>
          <a:stretch/>
        </p:blipFill>
        <p:spPr bwMode="auto">
          <a:xfrm>
            <a:off x="251520" y="89025"/>
            <a:ext cx="8568952" cy="680215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2896842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0"/>
            <a:ext cx="7200799" cy="136815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изготовления изделий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214422"/>
            <a:ext cx="8352928" cy="5139522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изготовления происходит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 этапов: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Создание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заготовки. Создание формы под майолику или фарфор по эскизам художника. Также аналогичная заготовка делается на гончарном круге специальными щипцами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в форму из гипса заливают жидкую фарфоровую массу, которая медленно застывает. Элементы посуды (ручки, крышечки, рельефные узоры) изготавливаются в разных формах.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Подготовка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росписи.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шлифовку изделия и обжиг. Чтобы рисунок получился ровным и аккуратным, каждое изделие тщательно вручную зачищают специальным ножиком и шлифуют. Потом места креплений замываются, а другие неровности сглаживаются поролоновым валиком.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После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проделанных процедур изделие обжигается в печи около 8-ми часов. 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272914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661750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изготовления изделий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3" y="1500174"/>
            <a:ext cx="7605738" cy="4411048"/>
          </a:xfrm>
        </p:spPr>
        <p:txBody>
          <a:bodyPr/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 Контроль и отбраковка изделий. Контроль качества изделия проводится с целью выявления дефектов при помощи раствора фуксина. Благодаря раствору видны все неровности или стыки в изделии. Недостатки удаляются замыванием или шлифованием. Если дефект исправить невозможно, изделие переплавляется. 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Роспись. Каждый мастер обладает своей уникальной методикой нанесения узоров и в конце подписывает свою работу.  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Второй обжиг. Предварительно все опорные части изделия обрабатываются парафином. Потом его окунают в глазурь и отправляют на второй обжиг, который длится 18 часов.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64979" y="203203"/>
            <a:ext cx="2439469" cy="128089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Обжиг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://900igr.net/up/datai/101761/0013-015-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245" t="-1760" r="-708" b="1760"/>
          <a:stretch/>
        </p:blipFill>
        <p:spPr bwMode="auto">
          <a:xfrm>
            <a:off x="5868145" y="843648"/>
            <a:ext cx="3086184" cy="54428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spmag.ru/sites/spmag.ru/files/field/image/novaya_forma_pm-prom_obrazec_zapolneniy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640" t="5553" r="32491"/>
          <a:stretch/>
        </p:blipFill>
        <p:spPr bwMode="auto">
          <a:xfrm>
            <a:off x="642910" y="928670"/>
            <a:ext cx="4844480" cy="545650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87624" y="232427"/>
            <a:ext cx="25373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Заготовки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833147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0450" y="188640"/>
            <a:ext cx="6589199" cy="1280890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Интересные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1196752"/>
            <a:ext cx="6591985" cy="4804016"/>
          </a:xfrm>
        </p:spPr>
        <p:txBody>
          <a:bodyPr>
            <a:no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Гжельский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фарфоровый завод является самым крупным производителем гжельского фосфора. Предприятию 200 лет и оно производит около 600 разных изделий.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упоминание 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Гжели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приходится на деятельность Ивана Калиты.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XVII веке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Гжельская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глина по указу Алексея Михайловича использовалась для алхимических и аптекарских сосудов. 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времена крепостного права художники по гжельской росписи считались свободными людьми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Вначале роспись была разноцветной. В XIX веке впервые применился кобальт, который так и остался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8340790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1408921/3813de97-97a2-49be-b98e-e16c0e36d31b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964488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9519017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683568" y="99442"/>
            <a:ext cx="7772400" cy="8640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Координаты учреждения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80303" y="941091"/>
            <a:ext cx="4604048" cy="4320480"/>
          </a:xfrm>
        </p:spPr>
        <p:txBody>
          <a:bodyPr>
            <a:noAutofit/>
          </a:bodyPr>
          <a:lstStyle/>
          <a:p>
            <a:pPr algn="l"/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188560</a:t>
            </a:r>
          </a:p>
          <a:p>
            <a:pPr algn="l"/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Ленинградская область</a:t>
            </a:r>
          </a:p>
          <a:p>
            <a:pPr algn="l"/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г.Сланцы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ул.Ленина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/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д.25 корпус 8</a:t>
            </a:r>
          </a:p>
          <a:p>
            <a:pPr algn="l"/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Контактный телефон: </a:t>
            </a:r>
          </a:p>
          <a:p>
            <a:pPr algn="l"/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8(813 74)31-691</a:t>
            </a:r>
          </a:p>
          <a:p>
            <a:pPr algn="l"/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E-mail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DXSH25@yandex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</a:t>
            </a:r>
            <a:endParaRPr lang="ru-RU" sz="3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836713"/>
            <a:ext cx="4200790" cy="6003776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115616" y="238360"/>
            <a:ext cx="7124328" cy="2931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ndara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9470988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5364"/>
    </mc:Choice>
    <mc:Fallback>
      <p:transition spd="slow" advTm="5364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 txBox="1">
            <a:spLocks/>
          </p:cNvSpPr>
          <p:nvPr/>
        </p:nvSpPr>
        <p:spPr>
          <a:xfrm>
            <a:off x="3787521" y="113101"/>
            <a:ext cx="5174272" cy="2204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  <a:defRPr/>
            </a:pPr>
            <a:r>
              <a:rPr lang="ru-RU" sz="2800" b="1" dirty="0" smtClean="0">
                <a:latin typeface="Candara" pitchFamily="34" charset="0"/>
              </a:rPr>
              <a:t>Выполнила  преподаватель</a:t>
            </a:r>
          </a:p>
          <a:p>
            <a:pPr>
              <a:spcBef>
                <a:spcPct val="20000"/>
              </a:spcBef>
              <a:defRPr/>
            </a:pPr>
            <a:r>
              <a:rPr lang="ru-RU" sz="2800" b="1" dirty="0" smtClean="0">
                <a:latin typeface="Candara" pitchFamily="34" charset="0"/>
              </a:rPr>
              <a:t> Резниченко</a:t>
            </a:r>
          </a:p>
          <a:p>
            <a:pPr>
              <a:spcBef>
                <a:spcPct val="20000"/>
              </a:spcBef>
              <a:defRPr/>
            </a:pPr>
            <a:r>
              <a:rPr lang="ru-RU" sz="2800" b="1" dirty="0" smtClean="0">
                <a:latin typeface="Candara" pitchFamily="34" charset="0"/>
              </a:rPr>
              <a:t> Ксения Александровна</a:t>
            </a:r>
            <a:endParaRPr lang="ru-RU" sz="2800" b="1" dirty="0">
              <a:latin typeface="Candara" pitchFamily="34" charset="0"/>
            </a:endParaRPr>
          </a:p>
        </p:txBody>
      </p:sp>
      <p:pic>
        <p:nvPicPr>
          <p:cNvPr id="4" name="Picture 2" descr="https://ds02.infourok.ru/uploads/ex/05b6/0006bc75-5fcacb68/img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6482" b="4039"/>
          <a:stretch/>
        </p:blipFill>
        <p:spPr bwMode="auto">
          <a:xfrm>
            <a:off x="2728439" y="1926320"/>
            <a:ext cx="6233354" cy="47971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Объект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-5184"/>
            <a:ext cx="2825353" cy="37671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1246444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3358"/>
    </mc:Choice>
    <mc:Fallback>
      <p:transition spd="slow" advTm="33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4385" y="82014"/>
            <a:ext cx="6589199" cy="1280890"/>
          </a:xfrm>
        </p:spPr>
        <p:txBody>
          <a:bodyPr>
            <a:normAutofit/>
          </a:bodyPr>
          <a:lstStyle/>
          <a:p>
            <a:pPr algn="ctr"/>
            <a:r>
              <a:rPr lang="ru-RU" sz="3200" b="1" smtClean="0">
                <a:solidFill>
                  <a:srgbClr val="11111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Содержание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9" y="1340768"/>
            <a:ext cx="7850832" cy="4570454"/>
          </a:xfrm>
        </p:spPr>
        <p:txBody>
          <a:bodyPr/>
          <a:lstStyle/>
          <a:p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.Что 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такое 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Гжель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sz="2000" dirty="0" smtClean="0">
              <a:solidFill>
                <a:srgbClr val="1111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.Гжель 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возникновения </a:t>
            </a:r>
            <a:endParaRPr lang="ru-RU" sz="2000" dirty="0" smtClean="0">
              <a:solidFill>
                <a:srgbClr val="1111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народного промысла 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Гжели </a:t>
            </a:r>
          </a:p>
          <a:p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Особенности 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росписи </a:t>
            </a:r>
          </a:p>
          <a:p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Этапы 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изготовления изделий </a:t>
            </a:r>
          </a:p>
          <a:p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Интересные 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факты</a:t>
            </a:r>
          </a:p>
          <a:p>
            <a:endParaRPr lang="ru-RU" sz="2000" dirty="0" smtClean="0">
              <a:solidFill>
                <a:srgbClr val="1111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2780928"/>
            <a:ext cx="2949792" cy="39330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038429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3128" y="13752"/>
            <a:ext cx="7488832" cy="98072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 о </a:t>
            </a:r>
            <a:r>
              <a:rPr lang="ru-RU" sz="3200" b="1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гжели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124744"/>
            <a:ext cx="7922841" cy="540060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111111"/>
                </a:solidFill>
                <a:latin typeface="Montserrat"/>
              </a:rPr>
              <a:t>Что </a:t>
            </a:r>
            <a:r>
              <a:rPr lang="ru-RU" sz="2000" dirty="0">
                <a:solidFill>
                  <a:srgbClr val="111111"/>
                </a:solidFill>
                <a:latin typeface="Montserrat"/>
              </a:rPr>
              <a:t>такое </a:t>
            </a:r>
            <a:r>
              <a:rPr lang="ru-RU" sz="2000" dirty="0" smtClean="0">
                <a:solidFill>
                  <a:srgbClr val="111111"/>
                </a:solidFill>
                <a:latin typeface="Montserrat"/>
              </a:rPr>
              <a:t>Гжель?</a:t>
            </a:r>
          </a:p>
          <a:p>
            <a:pPr algn="just"/>
            <a:r>
              <a:rPr lang="ru-RU" sz="2000" dirty="0" smtClean="0">
                <a:solidFill>
                  <a:srgbClr val="111111"/>
                </a:solidFill>
                <a:latin typeface="Montserrat"/>
              </a:rPr>
              <a:t> 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Гжель – это русский народный промысел по производству фарфора и керамики, а также вид народной росписи. Гжель история возникновения для 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детей. 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 и развитие промысла связано с селом Гжель Московской области. Долгое время жители деревни пытались заниматься сельским хозяйством, однако почва была не плодородной и не приносила результатов. На поверхности земли был большой пласт белой глины. Узнав о ее высоком качестве, население стало заниматься производством фарфора. Так зародился новый промысел, связанный с изготовлением гончарных изделий и игрушек из белой глины. С 1320 года имеются сведенья о первых изделиях местных гончаров. Их стали украшать неповторимой росписью синего цвета, которая придавала самобытности. И получила она название гжели. Вначале народный промысел именовался как «</a:t>
            </a:r>
            <a:r>
              <a:rPr lang="ru-RU" sz="2000" dirty="0" err="1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жгель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 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4006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www.rusvelikaia.ru/upload/resize_cache/iblock/42c/1000_1000_2/42cec1b9901699c219ca10f0d78a1df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0"/>
            <a:ext cx="7776863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05931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gzhellux.ru/wp-content/uploads/2018/02/salfetnitsa_car_leb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503399" cy="665469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0932523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704855" cy="128089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народного промысла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Гжели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9" y="1700808"/>
            <a:ext cx="7490792" cy="4210414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отличие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Гжели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других промыслов – это необычная роспись ручной работы. Узор рисуется на белоснежном фоне в синих, кобальтовых тонах, превращаясь в сложный, растительный орнамент. Рисунок вначале наносится под глазурь, а потом изделие обжигается в печи при высокой температуре. 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технике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Гжели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изготовляют следующие предметы: сервизы, чайные пары, вазы для цветов, сахарницы, заварочные чайники, самовары, розетки для варенья, сувениры и даже игрушки, фигурки животных, героев народных сказок, матрешек. 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934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rusvelikaia.ru/upload/resize_cache/iblock/52f/1000_1000_2/52f928859cf5206e591e81c928797e6e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6632"/>
            <a:ext cx="7920880" cy="64807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907119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0"/>
            <a:ext cx="6589199" cy="9286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 росписи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https://pbs.twimg.com/media/DUPIeYMWkAAvsS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3857628"/>
            <a:ext cx="3197225" cy="21344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000107"/>
            <a:ext cx="6591985" cy="3439311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-Белый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фон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насыщенного синего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цвета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Глазурованная поверхность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изделия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Сложный и многообразный растительный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орнамент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Ручная работа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ttps://cdni.rbth.com/rbthmedia/images/all/2015/11/13/gzhel_rian_02737098_b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765" t="-1961" r="32433" b="1961"/>
          <a:stretch/>
        </p:blipFill>
        <p:spPr bwMode="auto">
          <a:xfrm>
            <a:off x="6143636" y="3214686"/>
            <a:ext cx="2800305" cy="32356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s://xn--80agbdb0bhtjm7j.xn--p1ai/image/cache/catalog/jpg-1024x102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992" y="2837477"/>
            <a:ext cx="3341239" cy="39938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35786373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"/>
</p:tagLst>
</file>

<file path=ppt/theme/theme1.xml><?xml version="1.0" encoding="utf-8"?>
<a:theme xmlns:a="http://schemas.openxmlformats.org/drawingml/2006/main" name="Легкий дым">
  <a:themeElements>
    <a:clrScheme name="Желтый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30072</TotalTime>
  <Words>371</Words>
  <Application>Microsoft Office PowerPoint</Application>
  <PresentationFormat>Экран (4:3)</PresentationFormat>
  <Paragraphs>55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Легкий дым</vt:lpstr>
      <vt:lpstr>Слайд 1</vt:lpstr>
      <vt:lpstr>Слайд 2</vt:lpstr>
      <vt:lpstr>Содержание</vt:lpstr>
      <vt:lpstr>Рассказ о гжели</vt:lpstr>
      <vt:lpstr>Слайд 5</vt:lpstr>
      <vt:lpstr>Слайд 6</vt:lpstr>
      <vt:lpstr>Особенности народного промысла Гжели</vt:lpstr>
      <vt:lpstr>Слайд 8</vt:lpstr>
      <vt:lpstr> Особенности  росписи</vt:lpstr>
      <vt:lpstr>Слайд 10</vt:lpstr>
      <vt:lpstr> Этапы изготовления изделий</vt:lpstr>
      <vt:lpstr>Этапы изготовления изделий</vt:lpstr>
      <vt:lpstr>Обжиг</vt:lpstr>
      <vt:lpstr>Интересные факты</vt:lpstr>
      <vt:lpstr>Слайд 15</vt:lpstr>
      <vt:lpstr>Слайд 16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Изготовление керамического органайзера</dc:title>
  <dc:creator>Admin</dc:creator>
  <cp:lastModifiedBy>HomePerson</cp:lastModifiedBy>
  <cp:revision>201</cp:revision>
  <dcterms:created xsi:type="dcterms:W3CDTF">2018-08-13T16:58:28Z</dcterms:created>
  <dcterms:modified xsi:type="dcterms:W3CDTF">2020-08-24T12:00:41Z</dcterms:modified>
</cp:coreProperties>
</file>